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9" r:id="rId4"/>
    <p:sldId id="260" r:id="rId5"/>
    <p:sldId id="279" r:id="rId6"/>
    <p:sldId id="28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0"/>
    <p:restoredTop sz="85932" autoAdjust="0"/>
  </p:normalViewPr>
  <p:slideViewPr>
    <p:cSldViewPr>
      <p:cViewPr varScale="1">
        <p:scale>
          <a:sx n="73" d="100"/>
          <a:sy n="73" d="100"/>
        </p:scale>
        <p:origin x="-128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FFC97-9079-4BFB-9C49-4CA601FA48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4D34FE-C00D-4A6D-A9F4-736F9D50790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F3295E-1DC7-4402-8EE7-6E4688FE7B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F15B44-3C83-45B7-B926-5A9C02D725C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9D2FC2-8455-40E5-BBC1-3663046A8B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C0555B-1775-42CA-B01E-7438C34D918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037554-A515-49F6-97A4-45C3F326507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166C59-AD81-41AA-91B7-8B2721A29B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13E432-B841-45A3-B712-E98FCEE073C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9652B4-E8FF-4EA8-A574-790201201E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1D380DD-34DE-4B9A-9421-9C62FA8090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455640BD-66BE-4EA4-9B2A-4CBE3A58E53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214414" y="1928802"/>
            <a:ext cx="6840760" cy="1656184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Основная образовательная программа </a:t>
            </a:r>
            <a:b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дошкольного образования</a:t>
            </a: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3491880" y="4581128"/>
            <a:ext cx="4280520" cy="1057672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ru-RU" sz="2000" u="sng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Разработчики:</a:t>
            </a:r>
          </a:p>
          <a:p>
            <a:pPr algn="l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педагогический коллектив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«Александровский детский сад»</a:t>
            </a:r>
            <a:endParaRPr lang="ru-RU" sz="24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5786" y="357166"/>
            <a:ext cx="7848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«Александровский детский сад» </a:t>
            </a:r>
          </a:p>
          <a:p>
            <a:pPr algn="ctr"/>
            <a:r>
              <a:rPr lang="ru-RU" sz="1600" b="1" dirty="0" err="1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Бавлинского</a:t>
            </a:r>
            <a:r>
              <a:rPr lang="ru-RU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</a:t>
            </a:r>
          </a:p>
          <a:p>
            <a:pPr algn="ctr"/>
            <a:r>
              <a:rPr lang="ru-RU" sz="1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Республики Татарстан</a:t>
            </a:r>
            <a:endParaRPr lang="ru-RU" sz="1600" b="1" dirty="0" smtClean="0">
              <a:solidFill>
                <a:schemeClr val="accent1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074" y="692696"/>
            <a:ext cx="7872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образования:</a:t>
            </a:r>
          </a:p>
          <a:p>
            <a:pPr algn="ctr"/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55576" y="1762944"/>
            <a:ext cx="7632848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Ребенок проявляет любознательность, задает вопросы взрослым и сверстниками, интересуется причинно-следственными связями, пытается самостоятельно придумывать объяснения явлениям природы и поступкам людей; склонен наблюдать и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ребенка сформированы умения и навыки, необходимые для осуществления различных видов детской деятельности.</a:t>
            </a:r>
            <a:endParaRPr lang="ru-RU" sz="1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074" y="692696"/>
            <a:ext cx="7872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Модель построения образовательного процесса в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55576" y="1568333"/>
            <a:ext cx="763284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Образовательный процесс может быть условно подразделен на: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Образовательную деятельность, осуществляемую в процессе организации различных видов детской деятельности: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игровой, двигательной, коммуникативной, познавательно-исследовательской, восприятия художественной литературы и фольклора, самообслуживания и элементарного бытового труда, конструирования из различных материалов, изобразительной, музыкальной.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Образовательную деятельность, осуществляемую в ходе режимных моментов.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Самостоятельную деятельность детей.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Взаимодействие с семьями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воспитанников.</a:t>
            </a:r>
          </a:p>
          <a:p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Free Children Clipart Pictur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4145938"/>
            <a:ext cx="1584176" cy="16187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476672"/>
            <a:ext cx="80648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Содержание психолого-педагогической работы по освоению детьми образовательных областей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827584" y="2276872"/>
            <a:ext cx="7488832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 Программы включает совокупность образовательных областей, которые обеспечивают разностороннее развитие детей с учетом их возрастных и индивидуальных особенностей по основным направлениям:  физическому, социально-коммуникативному, познавательному, речевому и художественно-эстетическому, и обеспечивает достижение воспитанниками готовности к школе.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Содержание психолого-педагогической работы по освоению детьми образовательных областей ориентировано на развитие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физических, интеллектуальных и личностных качеств детей.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14612" y="428604"/>
            <a:ext cx="3493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Физическое развитие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755576" y="1904843"/>
            <a:ext cx="756084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здорового, жизнерадостного, физически совершенного, гармонически и творчески развитого ребенка.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Задачи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Федеральным государственным образовательным стандартом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дошкольного образования:</a:t>
            </a: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Приобретение опыта в следующих видах деятельности: двигательной, направленной на развитие координации и гибкости; способствующих правильному формированию опорно-двигательной системы организма, развитию равновесия, координации движений, крупной и мелкой моторики обеих рук; связанных с правильным, не наносящим ущерба организму, выполнением основных движений (ходьба, бег, мягкие прыжки, повороты в стороны).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 начальных представлений о некоторых видах спорта, овладение подвижными играми с правилами.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Становление целенаправленности и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саморегуляции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двигательной сфере.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pPr lvl="0" algn="just" eaLnBrk="0" hangingPunct="0"/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0315" y="836712"/>
            <a:ext cx="2996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755576" y="2204863"/>
            <a:ext cx="756084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69875" algn="just"/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устной речи и навыков речевого общения с окружающими на основе овладения литературным языком своего народа.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Задачи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Федеральным государственным образовательным стандартом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дошкольного образования:</a:t>
            </a: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Овладение речью как средством общения.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Обогащение активного словаря.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звуковой и интонационной культуры речи, фонематического слуха.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связной грамматически правильной диалогической и монологической речи.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речевого творчества.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Знакомство с книжной культурой, детской литературой, понимание на слух текстов различных жанров детской литературы.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 звуковой аналитико-синтетической активности как предпосылки обучения грамоте.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36418" y="908720"/>
            <a:ext cx="66263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762493" y="1835530"/>
            <a:ext cx="7560840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269875" algn="just"/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Цель: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позитивная социализация детей дошкольного возраста, приобщение детей к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нормам, традициям семьи, общества, государства.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Задачи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Федеральным государственным образовательным стандартом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дошкольного образования:</a:t>
            </a: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Усвоение норм и ценностей, принятых в обществе, включая моральные и нравственные ценности.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общения и взаимодействия ребенка со взрослыми и сверстниками.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Становление самостоятельности, целенаправленности и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собственных действий.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социального и эмоционального интеллекта, эмоциональной отзывчивости, сопереживания.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 готовности к совместной деятельности со сверстниками.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 уважительного отношения и чувства принадлежности к своей семье и к сообществу детей и взрослых в ГБДОУ.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 позитивных установок к различным видам труда и творчества.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 основ безопасного поведения в быту, социуме, природе. 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Овладение речью как средством общения и культуры.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77483" y="908720"/>
            <a:ext cx="4365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755576" y="2081751"/>
            <a:ext cx="756084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Цель: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мышления, памяти и внимания , развитие любознательности , формирование специальных способов ориентации.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Задачи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Федеральным государственным образовательным стандартом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дошкольного образования:</a:t>
            </a: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интересов детей, любознательности и познавательной мотивации;.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 познавательных действий, становление сознания.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воображения и творческой активности.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pPr lvl="0"/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50870" y="908720"/>
            <a:ext cx="6411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755576" y="2081751"/>
            <a:ext cx="756084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Цель: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воспитание художественных способностей детей, главной из которых является эмоциональная отзывчивость на средства художественной выразительности, свойственные разным видам искусства.</a:t>
            </a:r>
          </a:p>
          <a:p>
            <a:pPr lvl="0" algn="just"/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Задачи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соответствии с Федеральным государственным образовательным стандартом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дошкольного образования:</a:t>
            </a: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Развитие предпосылок ценностно-смыслового восприятия и понимания произведений искусства (словесного, музыкального, изобразительного), мира природы.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Становление эстетического отношения к окружающему миру.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Формирование элементарных представлений о видах искусства.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Восприятие музыки, художественной литературы, фольклора.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Стимулирование сопереживания персонажам художественных произведений.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Реализация самостоятельной творческой деятельности детей (изобразительной, конструктивно-модельной, музыкальной и др.).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92696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Система работы по взаимодействию 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семьями воспитанников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755576" y="1363995"/>
            <a:ext cx="7488832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chemeClr val="tx2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взаимодействия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МБДОУ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семьей – создание в детском саду необходимых условий для развития ответственных и взаимозависимых отношений с семьями воспитанников, обеспечивающих целостное развитие личности дошкольника, повышение компетентности родителей в области воспитания.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92696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принципы взаимодействия 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семьями воспитанников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827584" y="2282703"/>
            <a:ext cx="7488832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Открытость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семьи.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Сотрудничество педагогов и родителей в воспитании детей.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единой развивающей среды, обеспечивающей одинаковые подходы к развитию ребенка в семье и детском саду.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Happy Family stock vect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4149080"/>
            <a:ext cx="1658466" cy="16584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980728"/>
            <a:ext cx="7992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Программа разработана:</a:t>
            </a: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1785926"/>
            <a:ext cx="835824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соответствии: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Федеральным законом от 29 декабря 2012 г. № 273-ФЗ «Об образовании в Российской Федерации»;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Федеральным государственным образовательным стандартом дошкольного образования, утвержденным  Приказом Министерства образования и науки Российской Федерации от 17 октября 2013 г. № 1155;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Приказом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России от 30.08.2013 № 1014 «Порядок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образования»;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Санитарно-эпидемиологическими требованиями к устройству, содержанию и организации режима работы дошкольных образовательных организаций (Постановление Главного государственного санитарного врача РФ от 15 мая 2013г. №26 «Об утверждении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2.4.1.3049-13»);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Уставом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«Александровский детский сад».</a:t>
            </a:r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С учетом: 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Примерной основной образовательной программой дошкольного образования «От рождения до школы» / Под редакцией Н.Е.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Т.С. Комаровой, М.А. Васильевой</a:t>
            </a:r>
            <a:endParaRPr lang="ru-RU" sz="16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92696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направления взаимодействия 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семьями воспитанников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827584" y="2317522"/>
            <a:ext cx="748883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Изучение семьи, запросов, уровня психолого-педагогической компетентности, семейных ценностей.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Информирование родителей.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Консультирование родителей.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Просвещение и обучение родителей.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Совместная деятельность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endParaRPr lang="ru-RU" sz="24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семьи.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Картинки детки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293096"/>
            <a:ext cx="1886916" cy="1951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92696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Формы взаимодействия 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семьями воспитанников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844824"/>
            <a:ext cx="784887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Знакомство с семьёй: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встречи-знакомства, посещение семей, анкетирование.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Информирование родителей о ходе образовательного процесса: дни открытых дверей, индивидуальные и групповые консультации, родительские собрания, оформление информационных стендов, организация выставок детского творчества, приглашение родителей на детские концерты, праздники и спектакли, создание памяток, выпуск газеты, оформление стенда «Дружная семья», стенгазет и фоторепортажей.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Образование родителей: 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Работа школы заботливых родителей </a:t>
            </a:r>
          </a:p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«Семейная академия»(лекции, семинары, семинары-практикумы), проведение мастер-классов, тренингов, создание библиотеки.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деятельность: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привлечение родителей к организации театральных постановок, гостиных, концертов, прогулок, экскурсий, акций, к участию в детской исследовательской и проектной деятельности.</a:t>
            </a:r>
            <a:endParaRPr lang="ru-RU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836712"/>
            <a:ext cx="7524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С полным текстом Программы можно ознакомиться в методическом кабинете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МБДОУ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</a:rPr>
              <a:t>и на официальном сайте.</a:t>
            </a:r>
            <a:endParaRPr lang="ru-RU" sz="20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6114" y="2967335"/>
            <a:ext cx="8131778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ru-RU" sz="5400" b="1" cap="none" spc="10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Спасибо з</a:t>
            </a:r>
            <a:r>
              <a:rPr lang="ru-RU" sz="5400" b="1" spc="100" dirty="0" smtClean="0">
                <a:ln w="18000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а внимание!</a:t>
            </a:r>
            <a:endParaRPr lang="ru-RU" sz="5400" b="1" cap="none" spc="100" dirty="0">
              <a:ln w="18000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548680"/>
            <a:ext cx="7704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обеспечивает развитие личности, мотивации и способностей детей в различных видах деятельности по следующим направлениям: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5" y="2492896"/>
            <a:ext cx="75608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Социально-коммуникативное развитие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Познавательное развитие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Речевое развитие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Художественно-эстетическое развитие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Физическое развитие</a:t>
            </a:r>
            <a:endParaRPr lang="ru-RU" sz="28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642918"/>
            <a:ext cx="788953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Охрана и укрепление физического и психического здоровья детей, в том числе их эмоционального благополучия.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Обеспечение равных возможностей для полноценного развития каждого ребенка независимо от места жительства, пола, нации, языка, социального статуса, психофизиологических и других особенностей 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Обеспечение преемственности целей, задач и содержания образования, реализуемых в рамках образовательных программ различных уровней.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Объединение обучения и воспитания в целостный образовательный процесс на основе духовно-нравственных и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Формирование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Формирование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среды, соответствующей возрастным, индивидуальным, психологическим и физиологическим особенностям детей.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214290"/>
            <a:ext cx="432610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Задачи Программы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788953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Часть формируемая участниками образовательного процесса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Приобщение к истокам национальной культуры народов, населяющих Республику Татарстан;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Предоставление каждому ребенку возможность обучения и воспитания на родном языке;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основ нравственности на лучших образцах национальной культуры, народных традициях и обычаях;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Изучение татарского языка, ознакомление с историей Республики Татарстан, расширение знаний о своем родном крае;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благоприятных условий для воспитания толерантной личности, привития любви и уважения людям другой национальности, к их культурным ценностям.</a:t>
            </a:r>
          </a:p>
          <a:p>
            <a:pPr lvl="0">
              <a:buFont typeface="Wingdings" pitchFamily="2" charset="2"/>
              <a:buChar char="v"/>
            </a:pPr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цели изучения татарского языка в дошкольном возрасте: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первоначальных умений и навыков практического владения татарским языком в устной форме;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Активизация  в речи слов, обозначающих предмет, признак предмета и действия;</a:t>
            </a:r>
          </a:p>
          <a:p>
            <a:pPr lvl="0"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Формирование умений составлять небольшие рассказы по серии картинок с одним действующим лицом, сюжетные картинки или из личных наблюдений (программа для детей 4-7 лет «Говорим по-татарски – «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сойлэшэбез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 З.М.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Зариповой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«Минем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оем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для средней группы, «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Уйный-уйный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усэбез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для старшей группы, «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Мэктэпкэ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илтэ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юллар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 для подготовительной группы, рабочие тетради к ним, аудио- и видеоматериалы, демонстрационный и раздаточный материал)</a:t>
            </a:r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788953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1600" b="1" i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1600" b="1" i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1600" b="1" i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000" b="1" i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направлена на:</a:t>
            </a:r>
          </a:p>
          <a:p>
            <a:pPr lvl="0" algn="ctr"/>
            <a:endParaRPr lang="ru-RU" sz="1600" b="1" i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1600" b="1" i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/>
            <a:endParaRPr lang="ru-RU" sz="1600" b="1" i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условий развития ребенка, открывающих возможности для его позитивной социализации, его личностного развития, развития инициативы и творческих способностей на основе сотрудничества со взрослыми и сверстниками и соответствующим возрасту видам деятельности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>
              <a:buFont typeface="Wingdings" pitchFamily="2" charset="2"/>
              <a:buChar char="v"/>
            </a:pP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создание развивающей образовательной среды, которая представляет собой систему условий социализации и индивидуализации детей.</a:t>
            </a:r>
          </a:p>
          <a:p>
            <a:pPr lvl="0"/>
            <a:endParaRPr lang="ru-RU" sz="1600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Illustration Of Stickman Kids Learning Shapes In A Classroom - 145792412 : Shutterstoc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12587" y="3356992"/>
            <a:ext cx="4544894" cy="248016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611560" y="692696"/>
            <a:ext cx="78488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ориентирована на детей раннего и дошкольного возраста  от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1.5 </a:t>
            </a:r>
            <a:r>
              <a:rPr lang="ru-RU" sz="2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7 лет. Разделение детей на возрастные группы осуществляется в соответствии с возрастом детей.</a:t>
            </a:r>
            <a:endParaRPr lang="ru-RU" sz="20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755576" y="2299664"/>
            <a:ext cx="7776864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МБДОУ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функционируют </a:t>
            </a:r>
            <a:r>
              <a:rPr lang="ru-RU" sz="2000" u="sng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группы </a:t>
            </a:r>
            <a:r>
              <a:rPr kumimoji="0" lang="ru-RU" sz="2000" b="0" i="0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детей от 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1.5 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до 7 лет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11560" y="692696"/>
            <a:ext cx="806489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</a:t>
            </a:r>
          </a:p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освоения 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</a:t>
            </a:r>
          </a:p>
          <a:p>
            <a:pPr algn="ctr"/>
            <a:endParaRPr lang="ru-RU" sz="28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582341"/>
            <a:ext cx="68407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конкретизируют 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требования Стандарта к целевым ориентирам в обязательной части и части, формируемой участниками образовательных отношений, с учетом возрастных возможностей и индивидуальных различий (индивидуальных траекторий развития) детей, а также особенностей развития детей с ограниченными возможностями здоровья, в том числе детей-инвалидов (далее - дети с ограниченными возможностями здоровья).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14290"/>
            <a:ext cx="7872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образования:</a:t>
            </a:r>
          </a:p>
          <a:p>
            <a:pPr algn="ctr"/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714348" y="1512316"/>
            <a:ext cx="763284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buFont typeface="Arial" pitchFamily="34" charset="0"/>
              <a:buChar char="•"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Ребенок овладевает основными культурными способами деятельности, проявляет инициативу и самостоятельность в разных видах деятельности –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Ребенок обладает установкой положительного отношения к миру, другим людям и самому себе, обладает чувством собственного достоинства,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Ребенок обладает развитым воображением, которое реализуется в разных видах деятельности, и прежде всего, в игре; ребенок владеет разными формами и видами игры, различает условную и реальную ситуации, умеет подчиняться разным правилам и социальным нормам.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10696</TotalTime>
  <Words>2168</Words>
  <Application>Microsoft Office PowerPoint</Application>
  <PresentationFormat>Экран (4:3)</PresentationFormat>
  <Paragraphs>153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Поток</vt:lpstr>
      <vt:lpstr>Основная образовательная программа  дошкольного образования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URTISI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Радуга</cp:lastModifiedBy>
  <cp:revision>219</cp:revision>
  <dcterms:created xsi:type="dcterms:W3CDTF">2011-08-18T13:52:20Z</dcterms:created>
  <dcterms:modified xsi:type="dcterms:W3CDTF">2016-09-28T06:56:42Z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TC100690461049</vt:lpwstr>
  </property>
</Properties>
</file>